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78" r:id="rId4"/>
    <p:sldId id="281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1243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B242E-96A0-4E49-989B-61A90EB3737B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3179-8815-46CE-B48F-AB132039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1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&#1088;46.&#1085;&#1072;&#1074;&#1080;&#1075;&#1072;&#1090;&#1086;&#1088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2" y="0"/>
            <a:ext cx="9144000" cy="68575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484368" cy="208823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казённое учреждение </a:t>
            </a:r>
            <a:b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дополнительного образования</a:t>
            </a:r>
            <a:b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«Центр детского творчества» </a:t>
            </a:r>
            <a:b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Дмитриевского района Курской области</a:t>
            </a:r>
            <a:b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496855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spcBef>
                <a:spcPct val="0"/>
              </a:spcBef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Дополнительная 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общеобразовательная -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дополнительная </a:t>
            </a: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общеразвивающая</a:t>
            </a:r>
          </a:p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«Я-дизайнер»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2021-2022г.</a:t>
            </a:r>
          </a:p>
          <a:p>
            <a:pPr lvl="0">
              <a:spcBef>
                <a:spcPct val="0"/>
              </a:spcBef>
              <a:defRPr/>
            </a:pPr>
            <a:endParaRPr lang="ru-RU" sz="1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8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«Успех каждого ребёнка» Национального проекта «Образование».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4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творческих способностей и формирование личностных качеств обучающихся посредством самовыражения через знакомство с основами дизайнерского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Admin\Downloads\4hUhFHxRl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356992"/>
            <a:ext cx="4968553" cy="33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8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25202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общеобразовательная –дополнительная общеразвивающая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«Я-дизайнер»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/>
              <a:t>приглашает детей 8-16 </a:t>
            </a:r>
            <a:r>
              <a:rPr lang="ru-RU" sz="3100" dirty="0" smtClean="0"/>
              <a:t>лет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5400" dirty="0">
                <a:solidFill>
                  <a:srgbClr val="C00000"/>
                </a:solidFill>
              </a:rPr>
              <a:t/>
            </a:r>
            <a:br>
              <a:rPr lang="ru-RU" sz="5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      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Программа «Я-дизайнер»  включает в себя: дизайн изделий из бумаги; дизайн изделий из ткани, лент и нетканых материалов (фетр,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фоамиран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тряпичная кукла); дизайн изделий из бисера;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изайн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изделий интерьера и быта в смешанной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технике.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1026" name="Picture 2" descr="C:\Users\Admin\Downloads\kv-UOuONq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2580"/>
            <a:ext cx="4990001" cy="29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5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Дизайн изделий из бумаги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92" y="1124744"/>
            <a:ext cx="8922304" cy="57332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Квиллинг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Цветы из бумаги                              Объёмная аппликация.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pic>
        <p:nvPicPr>
          <p:cNvPr id="3074" name="Picture 2" descr="C:\Users\Admin\Downloads\квилли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67" y="2060848"/>
            <a:ext cx="1834961" cy="21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квиллинг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28" y="1505112"/>
            <a:ext cx="1972013" cy="14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квиллинг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15" y="1504269"/>
            <a:ext cx="1765439" cy="14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цветы из бумаги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8" y="4366962"/>
            <a:ext cx="1929521" cy="19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цветы из бумаг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83276"/>
            <a:ext cx="1988736" cy="19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аппликация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41" y="4350648"/>
            <a:ext cx="2005939" cy="19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аппликац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95" y="4372229"/>
            <a:ext cx="1981112" cy="19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0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73616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Дизайн изделий из ткани, лент и </a:t>
            </a:r>
            <a:r>
              <a:rPr lang="ru-RU" smtClean="0"/>
              <a:t>нетканых материалов.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Аппликация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ткани и фетра                                Работы с </a:t>
            </a:r>
            <a:r>
              <a:rPr lang="ru-RU" sz="1800" dirty="0" err="1" smtClean="0"/>
              <a:t>фоамираном</a:t>
            </a:r>
            <a:endParaRPr lang="ru-RU" sz="1800" dirty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         </a:t>
            </a:r>
            <a:endParaRPr lang="ru-RU" sz="2400" dirty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             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 smtClean="0"/>
              <a:t>                   Вышивка лентами                               Тряпичная кукла              Лоскутное шитьё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</a:t>
            </a:r>
            <a:endParaRPr lang="ru-RU" sz="2400" dirty="0"/>
          </a:p>
        </p:txBody>
      </p:sp>
      <p:pic>
        <p:nvPicPr>
          <p:cNvPr id="1027" name="Picture 3" descr="C:\Users\Admin\Downloads\фоамар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42574"/>
            <a:ext cx="2160240" cy="19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обод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331" y="2242575"/>
            <a:ext cx="2232248" cy="19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ownloads\вышивка лентам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" y="4739041"/>
            <a:ext cx="2035021" cy="17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кук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00369"/>
            <a:ext cx="2088232" cy="18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вышивка лентами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39043"/>
            <a:ext cx="2011062" cy="17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ownloads\лоскутное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67827"/>
            <a:ext cx="1896392" cy="18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из фетра 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28" y="2242574"/>
            <a:ext cx="1804100" cy="19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3" y="2242574"/>
            <a:ext cx="1811549" cy="19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1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изделий из бисера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Цветы из бисера                                   Украшения из бисера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Дизайн изделий в смешанной технике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цветы из бисер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4" y="2743389"/>
            <a:ext cx="1792267" cy="162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цветы из бис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89" y="1595297"/>
            <a:ext cx="1742852" cy="15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цветы из бисера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2086"/>
            <a:ext cx="1687677" cy="15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интерь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61" y="4698135"/>
            <a:ext cx="2337356" cy="20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интерьер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5" y="4877319"/>
            <a:ext cx="1936845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интерьер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845764"/>
            <a:ext cx="194621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украшение из бисера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2" y="1635212"/>
            <a:ext cx="1457246" cy="14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из бисера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03" y="1667754"/>
            <a:ext cx="1448131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бисер 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35" y="2876589"/>
            <a:ext cx="1783114" cy="14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Запись на обучение открыта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дополнительной общеобразовательной общеразвивающей программе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«Я-дизайнер»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1 июня 2021года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6531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заявку на программу  можно на портале Навигатора дополнительного образования Курской области по ссылке :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https://р46.навигатор.дети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у Вас возникли вопросы, касающиеся программы и подачи заявки на обучение, то вы можете  обратиться в МКУ ДО «Центр детского творчества» : ул. Ленина, 79.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+7(47150)2-27-01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2051" name="Picture 3" descr="C:\Users\Admin\Downloads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4649"/>
            <a:ext cx="5544616" cy="32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42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177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Муниципальное казённое учреждение  дополнительного образования «Центр детского творчества»  Дмитриевского района Курской области </vt:lpstr>
      <vt:lpstr>Цель программы:</vt:lpstr>
      <vt:lpstr>  Дополнительная общеобразовательная –дополнительная общеразвивающая программа «Я-дизайнер» приглашает детей 8-16 лет    </vt:lpstr>
      <vt:lpstr>Дизайн изделий из бумаги</vt:lpstr>
      <vt:lpstr>Дизайн изделий из ткани, лент и нетканых материалов.</vt:lpstr>
      <vt:lpstr>Дизайн изделий из бисера</vt:lpstr>
      <vt:lpstr>Запись на обучение открыта по дополнительной общеобразовательной общеразвивающей программе  «Я-дизайнер» с 1 июня 2021года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Comp</dc:creator>
  <cp:lastModifiedBy>Admin</cp:lastModifiedBy>
  <cp:revision>71</cp:revision>
  <dcterms:created xsi:type="dcterms:W3CDTF">2018-03-04T12:53:09Z</dcterms:created>
  <dcterms:modified xsi:type="dcterms:W3CDTF">2021-06-30T07:31:18Z</dcterms:modified>
</cp:coreProperties>
</file>